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7008" y="5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04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27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1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3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70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22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78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96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93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22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5963-94D1-A742-94EF-978E7CA04A44}" type="datetimeFigureOut">
              <a:rPr lang="en-US" smtClean="0"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D8187-245D-0941-BB34-9D13579B42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z="7200" dirty="0" smtClean="0">
                <a:solidFill>
                  <a:srgbClr val="FF0000"/>
                </a:solidFill>
              </a:rPr>
              <a:t> J</a:t>
            </a:r>
            <a:r>
              <a:rPr lang="en-US" sz="6600" dirty="0" smtClean="0">
                <a:solidFill>
                  <a:srgbClr val="FF0000"/>
                </a:solidFill>
              </a:rPr>
              <a:t>E</a:t>
            </a:r>
            <a:r>
              <a:rPr lang="en-US" sz="6000" dirty="0" smtClean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6600" dirty="0" smtClean="0">
                <a:solidFill>
                  <a:srgbClr val="3366FF"/>
                </a:solidFill>
                <a:latin typeface="Gabriola"/>
                <a:cs typeface="Gabriola"/>
              </a:rPr>
              <a:t>i</a:t>
            </a:r>
            <a:r>
              <a:rPr lang="en-US" sz="100" dirty="0" smtClean="0">
                <a:solidFill>
                  <a:srgbClr val="3366FF"/>
                </a:solidFill>
                <a:latin typeface="Gabriola"/>
                <a:cs typeface="Gabriola"/>
              </a:rPr>
              <a:t>                                                          </a:t>
            </a:r>
            <a:r>
              <a:rPr lang="en-US" sz="500" dirty="0" smtClean="0">
                <a:solidFill>
                  <a:srgbClr val="3366FF"/>
                </a:solidFill>
                <a:latin typeface="Gabriola"/>
                <a:cs typeface="Gabriola"/>
              </a:rPr>
              <a:t>          </a:t>
            </a:r>
            <a:r>
              <a:rPr lang="en-US" sz="5400" dirty="0" smtClean="0"/>
              <a:t>   </a:t>
            </a:r>
            <a:r>
              <a:rPr lang="en-US" i="1" dirty="0" smtClean="0">
                <a:solidFill>
                  <a:srgbClr val="3366FF">
                    <a:alpha val="37000"/>
                  </a:srgbClr>
                </a:solidFill>
                <a:effectLst/>
                <a:latin typeface="Chalkduster"/>
                <a:cs typeface="Chalkduster"/>
              </a:rPr>
              <a:t>   </a:t>
            </a:r>
            <a:r>
              <a:rPr lang="en-US" sz="800" i="1" dirty="0" smtClean="0">
                <a:solidFill>
                  <a:srgbClr val="3366FF">
                    <a:alpha val="37000"/>
                  </a:srgbClr>
                </a:solidFill>
                <a:effectLst/>
                <a:latin typeface="Chalkduster"/>
                <a:cs typeface="Chalkduster"/>
              </a:rPr>
              <a:t> </a:t>
            </a:r>
            <a:r>
              <a:rPr lang="en-US" i="1" dirty="0" smtClean="0">
                <a:solidFill>
                  <a:srgbClr val="3366FF">
                    <a:alpha val="37000"/>
                  </a:srgbClr>
                </a:solidFill>
                <a:effectLst/>
                <a:latin typeface="Chalkduster"/>
                <a:cs typeface="Chalkduster"/>
              </a:rPr>
              <a:t>   </a:t>
            </a:r>
            <a:r>
              <a:rPr lang="en-US" sz="2000" i="1" dirty="0" smtClean="0">
                <a:solidFill>
                  <a:srgbClr val="3366FF">
                    <a:alpha val="37000"/>
                  </a:srgbClr>
                </a:solidFill>
                <a:effectLst/>
                <a:latin typeface="Chalkduster"/>
                <a:cs typeface="Chalkduster"/>
              </a:rPr>
              <a:t> </a:t>
            </a:r>
            <a:r>
              <a:rPr lang="en-US" i="1" dirty="0" smtClean="0">
                <a:solidFill>
                  <a:srgbClr val="3366FF">
                    <a:alpha val="37000"/>
                  </a:srgbClr>
                </a:solidFill>
                <a:effectLst/>
                <a:latin typeface="Chalkduster"/>
                <a:cs typeface="Chalkduster"/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121104" y="2724151"/>
            <a:ext cx="444281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121104" y="3278012"/>
            <a:ext cx="468091" cy="0"/>
          </a:xfrm>
          <a:prstGeom prst="line">
            <a:avLst/>
          </a:prstGeom>
          <a:ln>
            <a:solidFill>
              <a:srgbClr val="F2F2F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onut 8"/>
          <p:cNvSpPr/>
          <p:nvPr/>
        </p:nvSpPr>
        <p:spPr>
          <a:xfrm>
            <a:off x="5098879" y="2724151"/>
            <a:ext cx="75848" cy="553861"/>
          </a:xfrm>
          <a:prstGeom prst="donut">
            <a:avLst/>
          </a:prstGeom>
          <a:noFill/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2525" y="3209650"/>
            <a:ext cx="45719" cy="4571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5373473" y="3130844"/>
            <a:ext cx="79589" cy="50502"/>
          </a:xfrm>
          <a:prstGeom prst="line">
            <a:avLst/>
          </a:prstGeom>
          <a:ln w="63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373473" y="3153042"/>
            <a:ext cx="127214" cy="56608"/>
          </a:xfrm>
          <a:prstGeom prst="line">
            <a:avLst/>
          </a:prstGeom>
          <a:ln w="63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375060" y="3195649"/>
            <a:ext cx="125627" cy="37274"/>
          </a:xfrm>
          <a:prstGeom prst="line">
            <a:avLst/>
          </a:prstGeom>
          <a:ln w="63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714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JET  i                                                                                </vt:lpstr>
    </vt:vector>
  </TitlesOfParts>
  <Company>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 i  Master </dc:title>
  <dc:creator>D L</dc:creator>
  <cp:lastModifiedBy>D L</cp:lastModifiedBy>
  <cp:revision>7</cp:revision>
  <dcterms:created xsi:type="dcterms:W3CDTF">2016-10-17T23:51:55Z</dcterms:created>
  <dcterms:modified xsi:type="dcterms:W3CDTF">2016-10-18T00:42:40Z</dcterms:modified>
</cp:coreProperties>
</file>